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10800000">
            <a:off x="0" y="2285999"/>
            <a:ext cx="9144000" cy="2590800"/>
          </a:xfrm>
          <a:prstGeom prst="snip1Rect">
            <a:avLst>
              <a:gd name="adj" fmla="val 825"/>
            </a:avLst>
          </a:prstGeom>
          <a:solidFill>
            <a:srgbClr val="0D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20574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2600" y="533400"/>
            <a:ext cx="5343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10800000">
            <a:off x="2362200" y="485772"/>
            <a:ext cx="6781800" cy="504827"/>
          </a:xfrm>
          <a:prstGeom prst="snip1Rect">
            <a:avLst>
              <a:gd name="adj" fmla="val 825"/>
            </a:avLst>
          </a:prstGeom>
          <a:solidFill>
            <a:srgbClr val="0D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08296"/>
            <a:ext cx="6400800" cy="639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904"/>
            <a:ext cx="2274949" cy="62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6378-F601-4527-857B-5B37D609D9AD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Governing </a:t>
            </a:r>
            <a:r>
              <a:rPr lang="en-US" dirty="0"/>
              <a:t>for Innovation: Creating the Right Board </a:t>
            </a:r>
            <a:r>
              <a:rPr lang="en-US" dirty="0" smtClean="0"/>
              <a:t>Mix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4953000"/>
            <a:ext cx="463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 Armando “Butz” Bartolome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as a Beacon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3" y="1676400"/>
            <a:ext cx="3579091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2133600"/>
            <a:ext cx="4483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 Believe and Share in the</a:t>
            </a:r>
          </a:p>
          <a:p>
            <a:r>
              <a:rPr lang="en-US" sz="2800" dirty="0" smtClean="0"/>
              <a:t>           Same Advocacy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81200" y="44196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charset="0"/>
              </a:rPr>
              <a:t>The common denominator must be one of common interest, ideals and </a:t>
            </a:r>
            <a:r>
              <a:rPr lang="en-US" sz="3200" dirty="0" smtClean="0">
                <a:latin typeface="Calibri" charset="0"/>
              </a:rPr>
              <a:t>goals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: Discerning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016" b="7016"/>
          <a:stretch>
            <a:fillRect/>
          </a:stretch>
        </p:blipFill>
        <p:spPr>
          <a:xfrm>
            <a:off x="5029200" y="4678154"/>
            <a:ext cx="3934390" cy="2163763"/>
          </a:xfrm>
        </p:spPr>
      </p:pic>
      <p:sp>
        <p:nvSpPr>
          <p:cNvPr id="5" name="Rectangle 4"/>
          <p:cNvSpPr/>
          <p:nvPr/>
        </p:nvSpPr>
        <p:spPr>
          <a:xfrm>
            <a:off x="381000" y="2133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charset="0"/>
              </a:rPr>
              <a:t>Ideal Board is one where everybody DISCERNS and not merely A</a:t>
            </a:r>
            <a:r>
              <a:rPr lang="mr-IN" sz="2400" dirty="0">
                <a:latin typeface="Mangal" charset="0"/>
              </a:rPr>
              <a:t>…</a:t>
            </a:r>
            <a:r>
              <a:rPr lang="en-US" sz="2400" dirty="0">
                <a:latin typeface="Calibri" charset="0"/>
              </a:rPr>
              <a:t>MEN</a:t>
            </a:r>
            <a:r>
              <a:rPr lang="mr-IN" sz="2400" dirty="0">
                <a:latin typeface="Mangal" charset="0"/>
              </a:rPr>
              <a:t>…</a:t>
            </a:r>
            <a:r>
              <a:rPr lang="en-US" sz="2400" dirty="0">
                <a:latin typeface="Calibri" charset="0"/>
              </a:rPr>
              <a:t>. </a:t>
            </a:r>
            <a:endParaRPr lang="en-US" sz="24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Discussions </a:t>
            </a:r>
            <a:r>
              <a:rPr lang="en-US" sz="2400" dirty="0">
                <a:latin typeface="Calibri" charset="0"/>
              </a:rPr>
              <a:t>on the surface and not on below the belt; </a:t>
            </a:r>
            <a:endParaRPr lang="en-US" sz="2400" dirty="0" smtClean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B</a:t>
            </a:r>
            <a:r>
              <a:rPr lang="en-US" sz="2400" dirty="0" smtClean="0">
                <a:latin typeface="Calibri" charset="0"/>
              </a:rPr>
              <a:t>oard </a:t>
            </a:r>
            <a:r>
              <a:rPr lang="en-US" sz="2400" dirty="0">
                <a:latin typeface="Calibri" charset="0"/>
              </a:rPr>
              <a:t>bullying is a no no</a:t>
            </a:r>
          </a:p>
        </p:txBody>
      </p:sp>
    </p:spTree>
    <p:extLst>
      <p:ext uri="{BB962C8B-B14F-4D97-AF65-F5344CB8AC3E}">
        <p14:creationId xmlns:p14="http://schemas.microsoft.com/office/powerpoint/2010/main" xmlns="" val="138679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: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Innovations and not merely photocopying : </a:t>
            </a:r>
            <a:endParaRPr lang="en-US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what </a:t>
            </a:r>
            <a:r>
              <a:rPr lang="en-US" dirty="0">
                <a:latin typeface="Calibri" charset="0"/>
              </a:rPr>
              <a:t>can be the best and suitable </a:t>
            </a:r>
            <a:endParaRPr lang="en-US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in </a:t>
            </a:r>
            <a:r>
              <a:rPr lang="en-US" dirty="0">
                <a:latin typeface="Calibri" charset="0"/>
              </a:rPr>
              <a:t>the present time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5553" y="3276600"/>
            <a:ext cx="45184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98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: 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Dissent is healthy provided it leads a new </a:t>
            </a:r>
            <a:r>
              <a:rPr lang="en-US" dirty="0" smtClean="0">
                <a:latin typeface="Calibri" charset="0"/>
              </a:rPr>
              <a:t>focus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09800"/>
            <a:ext cx="3441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02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109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Governing for Innovation: Creating the Right Board Mix </vt:lpstr>
      <vt:lpstr>Board as a Beacon</vt:lpstr>
      <vt:lpstr>BOARD : Discerning</vt:lpstr>
      <vt:lpstr>BOARD : INNOVATIONS</vt:lpstr>
      <vt:lpstr>BOARD : Dissent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Tinette</dc:creator>
  <cp:lastModifiedBy>User</cp:lastModifiedBy>
  <cp:revision>9</cp:revision>
  <dcterms:created xsi:type="dcterms:W3CDTF">2016-08-17T01:45:48Z</dcterms:created>
  <dcterms:modified xsi:type="dcterms:W3CDTF">2016-11-21T03:37:34Z</dcterms:modified>
</cp:coreProperties>
</file>